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3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85A4E91-D433-4B76-961C-993AD8A2191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96E3E71-3F35-49BD-93DC-447F253F423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2017 Libby Dam </a:t>
            </a:r>
            <a:br>
              <a:rPr lang="en-US" dirty="0" smtClean="0"/>
            </a:br>
            <a:r>
              <a:rPr lang="en-US" dirty="0" smtClean="0"/>
              <a:t>Kootenai Sturgeon Operations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2017 TMT End of Year</a:t>
            </a:r>
          </a:p>
          <a:p>
            <a:r>
              <a:rPr lang="en-US" dirty="0" smtClean="0"/>
              <a:t>Jason Flory</a:t>
            </a:r>
          </a:p>
          <a:p>
            <a:r>
              <a:rPr lang="en-US" dirty="0" smtClean="0"/>
              <a:t>US Fish &amp; Wildlife Service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199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final April-August runoff volume: 8.19 MAF</a:t>
            </a:r>
          </a:p>
          <a:p>
            <a:pPr lvl="1"/>
            <a:r>
              <a:rPr lang="en-US" dirty="0" smtClean="0"/>
              <a:t>139% of average</a:t>
            </a:r>
          </a:p>
          <a:p>
            <a:pPr lvl="1"/>
            <a:r>
              <a:rPr lang="en-US" dirty="0" smtClean="0"/>
              <a:t>Tier 5 under Libby Biological Opinion</a:t>
            </a:r>
          </a:p>
          <a:p>
            <a:pPr lvl="1"/>
            <a:r>
              <a:rPr lang="en-US" dirty="0" smtClean="0"/>
              <a:t>1.2 MAF for sturgeon volume</a:t>
            </a:r>
          </a:p>
          <a:p>
            <a:pPr lvl="1"/>
            <a:r>
              <a:rPr lang="en-US" dirty="0" smtClean="0"/>
              <a:t>Bull trout minimum flow: 9 </a:t>
            </a:r>
            <a:r>
              <a:rPr lang="en-US" dirty="0" err="1" smtClean="0"/>
              <a:t>kcfs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525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Sturgeon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Two-pulse operation</a:t>
            </a:r>
          </a:p>
          <a:p>
            <a:pPr lvl="1"/>
            <a:r>
              <a:rPr lang="en-US" dirty="0" smtClean="0"/>
              <a:t>First pulse intended to trigger upstream migration and staging</a:t>
            </a:r>
          </a:p>
          <a:p>
            <a:pPr lvl="2"/>
            <a:r>
              <a:rPr lang="en-US" dirty="0" smtClean="0"/>
              <a:t>Began May 15, lowered May 21</a:t>
            </a:r>
          </a:p>
          <a:p>
            <a:pPr lvl="2"/>
            <a:r>
              <a:rPr lang="en-US" dirty="0" smtClean="0"/>
              <a:t>Cold water</a:t>
            </a:r>
          </a:p>
          <a:p>
            <a:pPr lvl="1"/>
            <a:r>
              <a:rPr lang="en-US" dirty="0" smtClean="0"/>
              <a:t>Second pulse intended to trigger further upstream migration and spawning towards end of peak</a:t>
            </a:r>
          </a:p>
          <a:p>
            <a:pPr lvl="2"/>
            <a:r>
              <a:rPr lang="en-US" dirty="0" smtClean="0"/>
              <a:t>Began June 2, concerns over flood risk reduced planned Libby releases at start (to 22 </a:t>
            </a:r>
            <a:r>
              <a:rPr lang="en-US" dirty="0" err="1" smtClean="0"/>
              <a:t>kcfs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Descending limb began June 11, volume exhausted June 19</a:t>
            </a:r>
          </a:p>
          <a:p>
            <a:pPr lvl="2"/>
            <a:r>
              <a:rPr lang="en-US" dirty="0" smtClean="0"/>
              <a:t>Warmer water released towards end of second pulse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4964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65713"/>
            <a:ext cx="8229600" cy="565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996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907133"/>
            <a:ext cx="7875587" cy="4496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5816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Sturgeon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IDFG telemetry data shows a 20% increase (above previous 5-year average) in the number of tagged adult sturgeon that migrated upstream of Bonners Ferry</a:t>
            </a:r>
          </a:p>
          <a:p>
            <a:pPr lvl="1"/>
            <a:r>
              <a:rPr lang="en-US" dirty="0" smtClean="0"/>
              <a:t>Flow management, habitat project, both, or something else?</a:t>
            </a:r>
          </a:p>
          <a:p>
            <a:pPr lvl="2"/>
            <a:r>
              <a:rPr lang="en-US" dirty="0" smtClean="0"/>
              <a:t>Regardless, it’s a good situation to be in!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3029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202</TotalTime>
  <Words>171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2017 Libby Dam  Kootenai Sturgeon Operations</vt:lpstr>
      <vt:lpstr>2017 Conditions</vt:lpstr>
      <vt:lpstr>Sturgeon operations</vt:lpstr>
      <vt:lpstr>PowerPoint Presentation</vt:lpstr>
      <vt:lpstr>PowerPoint Presentation</vt:lpstr>
      <vt:lpstr>Sturgeon Response</vt:lpstr>
    </vt:vector>
  </TitlesOfParts>
  <Company>U.S. Fish &amp; Wildlife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Libby Dam  Kootenai Sturgeon Operations</dc:title>
  <dc:creator>Flory, Jason</dc:creator>
  <cp:lastModifiedBy>mimi</cp:lastModifiedBy>
  <cp:revision>6</cp:revision>
  <dcterms:created xsi:type="dcterms:W3CDTF">2017-12-08T21:15:11Z</dcterms:created>
  <dcterms:modified xsi:type="dcterms:W3CDTF">2017-12-11T20:23:09Z</dcterms:modified>
</cp:coreProperties>
</file>